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872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04985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38613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698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78676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15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55051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35219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67571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55472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8992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13198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4E403-489A-45A6-B334-D0795743B527}" type="datetimeFigureOut">
              <a:rPr lang="id-ID" smtClean="0"/>
              <a:pPr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2231-A04F-4D50-84CD-2FBFE60B0909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20117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56793"/>
            <a:ext cx="7772400" cy="2043658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TIPOGRAFI </a:t>
            </a:r>
            <a:br>
              <a:rPr lang="id-ID" dirty="0" smtClean="0"/>
            </a:br>
            <a:r>
              <a:rPr lang="id-ID" dirty="0" smtClean="0"/>
              <a:t>dalam </a:t>
            </a:r>
            <a:br>
              <a:rPr lang="id-ID" dirty="0" smtClean="0"/>
            </a:br>
            <a:r>
              <a:rPr lang="id-ID" dirty="0" smtClean="0"/>
              <a:t>DESAIN  GRAFIS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 descr="http://image.slidesharecdn.com/typographydalamdesign-111027185026-phpapp01/95/prinsip-dasar-tipografi-pada-desain-6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091431" y="-375321"/>
            <a:ext cx="10235431" cy="72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454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.slidesharecdn.com/typographydalamdesign-111027185026-phpapp01/95/prinsip-dasar-tipografi-pada-desain-31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23" t="7061" r="7267" b="5437"/>
          <a:stretch/>
        </p:blipFill>
        <p:spPr bwMode="auto">
          <a:xfrm>
            <a:off x="76571" y="3448"/>
            <a:ext cx="9103941" cy="68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244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slidesharecdn.com/typographydalamdesign-111027185026-phpapp01/95/prinsip-dasar-tipografi-pada-desain-32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89" t="6128" r="9062" b="7348"/>
          <a:stretch/>
        </p:blipFill>
        <p:spPr bwMode="auto">
          <a:xfrm>
            <a:off x="-19472" y="-27384"/>
            <a:ext cx="9163472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457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slidesharecdn.com/typographydalamdesign-111027185026-phpapp01/95/prinsip-dasar-tipografi-pada-desain-33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77" t="7216" r="8294" b="7434"/>
          <a:stretch/>
        </p:blipFill>
        <p:spPr bwMode="auto">
          <a:xfrm>
            <a:off x="0" y="0"/>
            <a:ext cx="9361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0434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slidesharecdn.com/typographydalamdesign-111027185026-phpapp01/95/prinsip-dasar-tipografi-pada-desain-34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89" t="6925" r="5544" b="4505"/>
          <a:stretch/>
        </p:blipFill>
        <p:spPr bwMode="auto">
          <a:xfrm>
            <a:off x="0" y="116632"/>
            <a:ext cx="9144000" cy="663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99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age.slidesharecdn.com/typographydalamdesign-111027185026-phpapp01/95/prinsip-dasar-tipografi-pada-desain-35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34" t="7561" r="7913" b="6305"/>
          <a:stretch/>
        </p:blipFill>
        <p:spPr bwMode="auto">
          <a:xfrm>
            <a:off x="15974" y="-1"/>
            <a:ext cx="9128026" cy="669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45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age.slidesharecdn.com/typographydalamdesign-111027185026-phpapp01/95/prinsip-dasar-tipografi-pada-desain-36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17" t="9899" r="8768" b="11188"/>
          <a:stretch/>
        </p:blipFill>
        <p:spPr bwMode="auto">
          <a:xfrm>
            <a:off x="-9922" y="116632"/>
            <a:ext cx="9153922" cy="67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9950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slidesharecdn.com/typographydalamdesign-111027185026-phpapp01/95/prinsip-dasar-tipografi-pada-desain-37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55" t="8363" r="7540" b="7848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0167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slidesharecdn.com/typographydalamdesign-111027185026-phpapp01/95/prinsip-dasar-tipografi-pada-desain-38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47" t="5886" r="9627" b="5353"/>
          <a:stretch/>
        </p:blipFill>
        <p:spPr bwMode="auto">
          <a:xfrm>
            <a:off x="-17934" y="54530"/>
            <a:ext cx="9161934" cy="682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559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age.slidesharecdn.com/typographydalamdesign-111027185026-phpapp01/95/prinsip-dasar-tipografi-pada-desain-39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9649072" cy="68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35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slidesharecdn.com/typographydalamdesign-111027185026-phpapp01/95/prinsip-dasar-tipografi-pada-desain-40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0294"/>
            <a:ext cx="10369152" cy="73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217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slidesharecdn.com/typographydalamdesign-111027185026-phpapp01/95/prinsip-dasar-tipografi-pada-desain-24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99392"/>
            <a:ext cx="10129317" cy="71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18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.slidesharecdn.com/typographydalamdesign-111027185026-phpapp01/95/prinsip-dasar-tipografi-pada-desain-41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149324"/>
            <a:ext cx="10354451" cy="73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130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slidesharecdn.com/typographydalamdesign-111027185026-phpapp01/95/prinsip-dasar-tipografi-pada-desain-42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2948"/>
            <a:ext cx="10441160" cy="73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508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image.slidesharecdn.com/typographydalamdesign-111027185026-phpapp01/95/prinsip-dasar-tipografi-pada-desain-43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34" t="8051" r="8388" b="8819"/>
          <a:stretch/>
        </p:blipFill>
        <p:spPr bwMode="auto">
          <a:xfrm>
            <a:off x="23191" y="12154"/>
            <a:ext cx="9120809" cy="684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841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.slidesharecdn.com/typographydalamdesign-111027185026-phpapp01/95/prinsip-dasar-tipografi-pada-desain-44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72616" y="-387424"/>
            <a:ext cx="10945216" cy="773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177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image.slidesharecdn.com/typographydalamdesign-111027185026-phpapp01/95/prinsip-dasar-tipografi-pada-desain-45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71400"/>
            <a:ext cx="10153127" cy="717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857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image.slidesharecdn.com/typographydalamdesign-111027185026-phpapp01/95/prinsip-dasar-tipografi-pada-desain-46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678363"/>
            <a:ext cx="13801725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119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image.slidesharecdn.com/typographydalamdesign-111027185026-phpapp01/95/prinsip-dasar-tipografi-pada-desain-47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143" t="5154" r="7023" b="941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483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slidesharecdn.com/typographydalamdesign-111027185026-phpapp01/95/prinsip-dasar-tipografi-pada-desain-48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341" t="6965" r="5978"/>
          <a:stretch/>
        </p:blipFill>
        <p:spPr bwMode="auto">
          <a:xfrm>
            <a:off x="2704" y="0"/>
            <a:ext cx="9141296" cy="68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5616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image.slidesharecdn.com/typographydalamdesign-111027185026-phpapp01/95/prinsip-dasar-tipografi-pada-desain-49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52" r="5489"/>
          <a:stretch/>
        </p:blipFill>
        <p:spPr bwMode="auto">
          <a:xfrm>
            <a:off x="-10716" y="-33556"/>
            <a:ext cx="9154716" cy="699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0173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31.media.tumblr.com/d454c03f01b7d8b5a0347a12348643ea/tumblr_inline_mgvb47kj8L1qbgg85.jpg"/>
          <p:cNvSpPr>
            <a:spLocks noChangeAspect="1" noChangeArrowheads="1"/>
          </p:cNvSpPr>
          <p:nvPr/>
        </p:nvSpPr>
        <p:spPr bwMode="auto">
          <a:xfrm>
            <a:off x="63500" y="-136525"/>
            <a:ext cx="417195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8676" name="Picture 4" descr="https://31.media.tumblr.com/d454c03f01b7d8b5a0347a12348643ea/tumblr_inline_mgvb47kj8L1qbgg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1550" y="0"/>
            <a:ext cx="4634706" cy="69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9314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slidesharecdn.com/typographydalamdesign-111027185026-phpapp01/95/prinsip-dasar-tipografi-pada-desain-25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535941" y="0"/>
            <a:ext cx="9946874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577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4.bp.blogspot.com/-0nURF8jmtA8/T9cJK_EGDYI/AAAAAAAAAsQ/jX-V1Ua1ONg/s320/Tipografi%20Wajah%20PShopstud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117"/>
            <a:ext cx="6018832" cy="682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inspirationfeed.com/wp-content/uploads/2010/05/I-Miss-You-So-Mu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0"/>
            <a:ext cx="5832648" cy="69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337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slidesharecdn.com/typographydalamdesign-111027185026-phpapp01/95/prinsip-dasar-tipografi-pada-desain-26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26" r="12026" b="76874"/>
          <a:stretch/>
        </p:blipFill>
        <p:spPr bwMode="auto">
          <a:xfrm>
            <a:off x="30286" y="56696"/>
            <a:ext cx="5837858" cy="79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dsukmana.files.wordpress.com/2013/11/tipografi-mode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849216"/>
            <a:ext cx="5976664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79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sukmana.files.wordpress.com/2013/11/tipografi-model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765" y="1368228"/>
            <a:ext cx="4472929" cy="44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image.slidesharecdn.com/typographydalamdesign-111027185026-phpapp01/95/prinsip-dasar-tipografi-pada-desain-26-1024.jpg?cb=132161276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226" r="12026" b="76874"/>
          <a:stretch/>
        </p:blipFill>
        <p:spPr bwMode="auto">
          <a:xfrm>
            <a:off x="30285" y="56696"/>
            <a:ext cx="7867451" cy="106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idesainesia.com/wp-content/uploads/2014/04/gaya-tipografi-retro-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37" t="3644" r="14593"/>
          <a:stretch/>
        </p:blipFill>
        <p:spPr bwMode="auto">
          <a:xfrm>
            <a:off x="4714694" y="980728"/>
            <a:ext cx="4284637" cy="57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58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age.slidesharecdn.com/typographydalamdesign-111027185026-phpapp01/95/prinsip-dasar-tipografi-pada-desain-27-1024.jpg?cb=13216127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50501" y="1"/>
            <a:ext cx="9505056" cy="68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774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.slidesharecdn.com/typographydalamdesign-111027185026-phpapp01/95/prinsip-dasar-tipografi-pada-desain-28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97" t="7210" r="10602"/>
          <a:stretch/>
        </p:blipFill>
        <p:spPr bwMode="auto">
          <a:xfrm>
            <a:off x="-387927" y="387927"/>
            <a:ext cx="10889672" cy="90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818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slidesharecdn.com/typographydalamdesign-111027185026-phpapp01/95/prinsip-dasar-tipografi-pada-desain-29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53" r="7548" b="6052"/>
          <a:stretch/>
        </p:blipFill>
        <p:spPr bwMode="auto">
          <a:xfrm>
            <a:off x="0" y="-107082"/>
            <a:ext cx="9148614" cy="68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201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slidesharecdn.com/typographydalamdesign-111027185026-phpapp01/95/prinsip-dasar-tipografi-pada-desain-30-1024.jpg?cb=13216127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20" t="7710" r="6603" b="5571"/>
          <a:stretch/>
        </p:blipFill>
        <p:spPr bwMode="auto">
          <a:xfrm>
            <a:off x="0" y="0"/>
            <a:ext cx="91519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4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</Words>
  <Application>Microsoft Office PowerPoint</Application>
  <PresentationFormat>On-screen Show (4:3)</PresentationFormat>
  <Paragraphs>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TIPOGRAFI  dalam  DESAIN  GRAFIS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TIPOGRAFI  dalam  DESAIN  GRAFIS</dc:title>
  <dc:creator>dell</dc:creator>
  <cp:lastModifiedBy>Firman-Tech</cp:lastModifiedBy>
  <cp:revision>14</cp:revision>
  <dcterms:created xsi:type="dcterms:W3CDTF">2015-03-09T08:43:56Z</dcterms:created>
  <dcterms:modified xsi:type="dcterms:W3CDTF">2015-11-10T10:02:11Z</dcterms:modified>
</cp:coreProperties>
</file>